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0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74" d="100"/>
          <a:sy n="74" d="100"/>
        </p:scale>
        <p:origin x="-2064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theme" Target="theme/theme1.xml"/><Relationship Id="rId12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printerSettings" Target="printerSettings/printerSettings1.bin"/><Relationship Id="rId9" Type="http://schemas.openxmlformats.org/officeDocument/2006/relationships/presProps" Target="presProps.xml"/><Relationship Id="rId1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17-03-28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20199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17-03-28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94982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17-03-28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79412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17-03-28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59333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17-03-28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89526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17-03-28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43016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17-03-28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79409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17-03-28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60677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17-03-28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91287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17-03-28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01161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CA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/>
              <a:t>17-03-28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65745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FECD78-3C8E-49F2-8FAB-59489D168ABB}" type="datetimeFigureOut">
              <a:rPr lang="en-US" smtClean="0"/>
              <a:t>17-03-28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B56013-B943-42BA-886F-6F9D4EB85E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7711237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en.wikipedia.org/wiki/Mountain_formation" TargetMode="External"/><Relationship Id="rId4" Type="http://schemas.openxmlformats.org/officeDocument/2006/relationships/hyperlink" Target="http://primaryhomeworkhelp.co.uk/mountains/types.htm" TargetMode="External"/><Relationship Id="rId5" Type="http://schemas.openxmlformats.org/officeDocument/2006/relationships/hyperlink" Target="http://www.mountainprofessor.com/images/osorno-volcano-Chile2.jpg" TargetMode="External"/><Relationship Id="rId6" Type="http://schemas.openxmlformats.org/officeDocument/2006/relationships/hyperlink" Target="http://edu.environmentalatlas.ae/tutorials_en/Fold%20Mountains//5th%20above%20THE%20HIGHEST%20MOUNATIN%20ON%20EARTH%20IS%20MOUNT%20EVEREST.jpg" TargetMode="External"/><Relationship Id="rId7" Type="http://schemas.openxmlformats.org/officeDocument/2006/relationships/hyperlink" Target="http://www.mountainprofessor.com/images/yosemite-valley2.jpg" TargetMode="External"/><Relationship Id="rId1" Type="http://schemas.openxmlformats.org/officeDocument/2006/relationships/slideLayout" Target="../slideLayouts/slideLayout2.xml"/><Relationship Id="rId2" Type="http://schemas.openxmlformats.org/officeDocument/2006/relationships/hyperlink" Target="http://wallpapersafari.com/w/JzH9Iy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"/>
            <a:ext cx="7772400" cy="1253365"/>
          </a:xfrm>
        </p:spPr>
        <p:txBody>
          <a:bodyPr>
            <a:normAutofit/>
          </a:bodyPr>
          <a:lstStyle/>
          <a:p>
            <a:r>
              <a:rPr lang="en-US" dirty="0" smtClean="0"/>
              <a:t>How are Mountains Formed?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71154" y="5999444"/>
            <a:ext cx="6001246" cy="858556"/>
          </a:xfrm>
        </p:spPr>
        <p:txBody>
          <a:bodyPr/>
          <a:lstStyle/>
          <a:p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253366"/>
            <a:ext cx="9144000" cy="56046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92154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Volcanic Mountains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The name suggests that volcanic mountains are formed by volcanoes. Volcanic mountains are formed when magma deep below the earths crust erupts and piles on the surface.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9758" y="3856945"/>
            <a:ext cx="6182330" cy="30010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40538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18327"/>
            <a:ext cx="8229600" cy="799311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Fold Mountains</a:t>
            </a:r>
            <a:br>
              <a:rPr lang="en-US" dirty="0" smtClean="0"/>
            </a:br>
            <a:r>
              <a:rPr lang="en-US" sz="3600" dirty="0" smtClean="0"/>
              <a:t>When </a:t>
            </a:r>
            <a:r>
              <a:rPr lang="en-US" sz="3600" dirty="0"/>
              <a:t>plates crash or go under each other they bend and fold, </a:t>
            </a:r>
            <a:r>
              <a:rPr lang="en-US" sz="3600" dirty="0" smtClean="0"/>
              <a:t>creating </a:t>
            </a:r>
            <a:r>
              <a:rPr lang="en-US" sz="3600" dirty="0"/>
              <a:t>a fold mountain.</a:t>
            </a:r>
            <a:br>
              <a:rPr lang="en-US" sz="3600" dirty="0"/>
            </a:br>
            <a:endParaRPr lang="en-US" sz="3600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rcRect l="6519" r="6519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0005308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07792"/>
            <a:ext cx="8229600" cy="1143000"/>
          </a:xfrm>
        </p:spPr>
        <p:txBody>
          <a:bodyPr/>
          <a:lstStyle/>
          <a:p>
            <a:r>
              <a:rPr lang="en-US" dirty="0" smtClean="0"/>
              <a:t>Fault-Block Mountains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/>
              <a:t>Fault-Block Mountains are formed when a fault block is tilted or raised, a fault block is a very large rock(100s of </a:t>
            </a:r>
            <a:r>
              <a:rPr lang="en-US" dirty="0" err="1" smtClean="0"/>
              <a:t>kms</a:t>
            </a:r>
            <a:r>
              <a:rPr lang="en-US" dirty="0" smtClean="0"/>
              <a:t>).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21281" y="3281533"/>
            <a:ext cx="5012700" cy="35764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79986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1. What is a Fault block?</a:t>
            </a:r>
          </a:p>
          <a:p>
            <a:r>
              <a:rPr lang="en-US" dirty="0" smtClean="0"/>
              <a:t>2. What creates a fold mountain?</a:t>
            </a:r>
          </a:p>
          <a:p>
            <a:r>
              <a:rPr lang="en-US" dirty="0" smtClean="0"/>
              <a:t>3</a:t>
            </a:r>
            <a:r>
              <a:rPr lang="en-US" dirty="0" smtClean="0"/>
              <a:t>. what is </a:t>
            </a:r>
            <a:r>
              <a:rPr lang="en-US" dirty="0"/>
              <a:t>deep below the earths crust erupts and piles on the surface</a:t>
            </a:r>
            <a:r>
              <a:rPr lang="en-US" dirty="0" smtClean="0"/>
              <a:t>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476339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Links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http://</a:t>
            </a:r>
            <a:r>
              <a:rPr lang="en-US" dirty="0" smtClean="0">
                <a:hlinkClick r:id="rId2"/>
              </a:rPr>
              <a:t>wallpapersafari.com</a:t>
            </a:r>
            <a:r>
              <a:rPr lang="en-US" dirty="0">
                <a:hlinkClick r:id="rId2"/>
              </a:rPr>
              <a:t>/w/JzH9Iy</a:t>
            </a:r>
            <a:r>
              <a:rPr lang="en-US" dirty="0" smtClean="0">
                <a:hlinkClick r:id="rId2"/>
              </a:rPr>
              <a:t>/</a:t>
            </a:r>
            <a:endParaRPr lang="en-US" dirty="0" smtClean="0"/>
          </a:p>
          <a:p>
            <a:r>
              <a:rPr lang="en-US" sz="2800" dirty="0">
                <a:hlinkClick r:id="rId3"/>
              </a:rPr>
              <a:t>https://en.wikipedia.org/</a:t>
            </a:r>
            <a:r>
              <a:rPr lang="en-US" sz="2800" dirty="0" smtClean="0">
                <a:hlinkClick r:id="rId3"/>
              </a:rPr>
              <a:t>wiki/Mountain_formation</a:t>
            </a:r>
            <a:endParaRPr lang="en-US" sz="2800" dirty="0" smtClean="0"/>
          </a:p>
          <a:p>
            <a:r>
              <a:rPr lang="en-US" sz="2400" dirty="0">
                <a:hlinkClick r:id="rId4"/>
              </a:rPr>
              <a:t>http://primaryhomeworkhelp.co.uk/mountains/</a:t>
            </a:r>
            <a:r>
              <a:rPr lang="en-US" sz="2400" dirty="0" smtClean="0">
                <a:hlinkClick r:id="rId4"/>
              </a:rPr>
              <a:t>types.htm</a:t>
            </a:r>
            <a:endParaRPr lang="en-US" sz="2400" dirty="0" smtClean="0"/>
          </a:p>
          <a:p>
            <a:r>
              <a:rPr lang="en-US" sz="2000" dirty="0">
                <a:hlinkClick r:id="rId5"/>
              </a:rPr>
              <a:t>http://www.mountainprofessor.com/images/osorno-volcano-Chile2.</a:t>
            </a:r>
            <a:r>
              <a:rPr lang="en-US" sz="2000" dirty="0" smtClean="0">
                <a:hlinkClick r:id="rId5"/>
              </a:rPr>
              <a:t>jpg</a:t>
            </a:r>
            <a:endParaRPr lang="en-US" sz="2000" dirty="0" smtClean="0"/>
          </a:p>
          <a:p>
            <a:r>
              <a:rPr lang="en-US" sz="2000" dirty="0">
                <a:hlinkClick r:id="rId6"/>
              </a:rPr>
              <a:t>http://edu.environmentalatlas.ae/tutorials_en/Fold%20Mountains//5th%20above%20THE%20HIGHEST%20MOUNATIN%20ON%20EARTH%20IS%20MOUNT%</a:t>
            </a:r>
            <a:r>
              <a:rPr lang="en-US" sz="2000" dirty="0" smtClean="0">
                <a:hlinkClick r:id="rId6"/>
              </a:rPr>
              <a:t>20EVEREST.jpg</a:t>
            </a:r>
            <a:endParaRPr lang="en-US" sz="2000" dirty="0" smtClean="0"/>
          </a:p>
          <a:p>
            <a:r>
              <a:rPr lang="en-US" sz="2000" dirty="0">
                <a:hlinkClick r:id="rId7"/>
              </a:rPr>
              <a:t>http://</a:t>
            </a:r>
            <a:r>
              <a:rPr lang="en-US" sz="2400" dirty="0">
                <a:hlinkClick r:id="rId7"/>
              </a:rPr>
              <a:t>www.mountainprofessor.com</a:t>
            </a:r>
            <a:r>
              <a:rPr lang="en-US" sz="2000" dirty="0">
                <a:hlinkClick r:id="rId7"/>
              </a:rPr>
              <a:t>/images/yosemite-valley2.</a:t>
            </a:r>
            <a:r>
              <a:rPr lang="en-US" sz="2000" dirty="0" smtClean="0">
                <a:hlinkClick r:id="rId7"/>
              </a:rPr>
              <a:t>jpg</a:t>
            </a:r>
            <a:endParaRPr lang="en-US" sz="2000" dirty="0" smtClean="0"/>
          </a:p>
          <a:p>
            <a:endParaRPr lang="en-US" sz="2000" dirty="0" smtClean="0"/>
          </a:p>
          <a:p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525983917"/>
      </p:ext>
    </p:extLst>
  </p:cSld>
  <p:clrMapOvr>
    <a:masterClrMapping/>
  </p:clrMapOvr>
</p:sld>
</file>

<file path=ppt/theme/theme1.xml><?xml version="1.0" encoding="utf-8"?>
<a:theme xmlns:a="http://schemas.openxmlformats.org/drawingml/2006/main" name=" Black 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 Black .thmx</Template>
  <TotalTime>63</TotalTime>
  <Words>193</Words>
  <Application>Microsoft Macintosh PowerPoint</Application>
  <PresentationFormat>On-screen Show (4:3)</PresentationFormat>
  <Paragraphs>17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 Black </vt:lpstr>
      <vt:lpstr>How are Mountains Formed?</vt:lpstr>
      <vt:lpstr>Volcanic Mountains</vt:lpstr>
      <vt:lpstr>Fold Mountains When plates crash or go under each other they bend and fold, creating a fold mountain. </vt:lpstr>
      <vt:lpstr>Fault-Block Mountains</vt:lpstr>
      <vt:lpstr>Questions</vt:lpstr>
      <vt:lpstr>Links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How are Mountains Formed?</dc:title>
  <dc:creator>HMMS</dc:creator>
  <cp:lastModifiedBy>HMMS</cp:lastModifiedBy>
  <cp:revision>9</cp:revision>
  <dcterms:created xsi:type="dcterms:W3CDTF">2017-03-27T11:59:31Z</dcterms:created>
  <dcterms:modified xsi:type="dcterms:W3CDTF">2017-03-28T12:29:50Z</dcterms:modified>
</cp:coreProperties>
</file>